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56" r:id="rId5"/>
    <p:sldId id="259" r:id="rId6"/>
    <p:sldId id="261" r:id="rId7"/>
    <p:sldId id="260" r:id="rId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AD4142-5C43-51B3-A1A3-99A084AAF8AC}" name="Ouden, Ronald den" initials="Od" userId="S::r.m.d.ouden@student.tue.nl::3d9e3593-eef4-40a5-9be3-cf024e02316f" providerId="AD"/>
  <p188:author id="{617509DA-4342-4212-75B2-E498B5090FFD}" name="Hendriks, Debby" initials="HD" userId="S::d.a.h.e.hendriks@tue.nl::5bb090fa-e38f-4027-b55e-9d94b6320130" providerId="AD"/>
  <p188:author id="{CE82AFE6-EA37-9C39-433E-63B249E3A20F}" name="Alarcon Cepeda, Nataly" initials="NA" userId="S::n.alarcon.cepeda@tue.nl::b9a46744-8ee5-474d-81f4-302f2b0f69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2136C-AD73-AFB1-63AD-7331A5153ECC}" v="8" dt="2025-12-09T13:23:28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0" autoAdjust="0"/>
  </p:normalViewPr>
  <p:slideViewPr>
    <p:cSldViewPr snapToGrid="0">
      <p:cViewPr varScale="1">
        <p:scale>
          <a:sx n="78" d="100"/>
          <a:sy n="78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1C77D-D88D-44F9-8B81-4E620E99E2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7C6750-587A-42A4-9AEE-4D7F9B3390AB}">
      <dgm:prSet custT="1"/>
      <dgm:spPr/>
      <dgm:t>
        <a:bodyPr/>
        <a:lstStyle/>
        <a:p>
          <a:r>
            <a:rPr lang="en-GB" sz="1200"/>
            <a:t>Be specific and focused on your feedback. Use examples and </a:t>
          </a:r>
          <a:r>
            <a:rPr lang="en-GB" sz="1200" b="1"/>
            <a:t>suggestions</a:t>
          </a:r>
          <a:r>
            <a:rPr lang="en-GB" sz="1200"/>
            <a:t> to avoid vague statements. </a:t>
          </a:r>
          <a:endParaRPr lang="en-US" sz="1200"/>
        </a:p>
      </dgm:t>
    </dgm:pt>
    <dgm:pt modelId="{DD4BDA6C-D5AD-4C50-9304-810EF3CFC074}" type="parTrans" cxnId="{B1CECD69-B615-4DE9-A23D-0FDAEE860C80}">
      <dgm:prSet/>
      <dgm:spPr/>
      <dgm:t>
        <a:bodyPr/>
        <a:lstStyle/>
        <a:p>
          <a:endParaRPr lang="en-US" sz="1200"/>
        </a:p>
      </dgm:t>
    </dgm:pt>
    <dgm:pt modelId="{F89DFF29-EE6C-4E7E-81A1-AB761888C86C}" type="sibTrans" cxnId="{B1CECD69-B615-4DE9-A23D-0FDAEE860C80}">
      <dgm:prSet/>
      <dgm:spPr/>
      <dgm:t>
        <a:bodyPr/>
        <a:lstStyle/>
        <a:p>
          <a:endParaRPr lang="en-US" sz="1200"/>
        </a:p>
      </dgm:t>
    </dgm:pt>
    <dgm:pt modelId="{E67B7866-CB4B-4139-894D-850A2E465F73}">
      <dgm:prSet custT="1"/>
      <dgm:spPr/>
      <dgm:t>
        <a:bodyPr/>
        <a:lstStyle/>
        <a:p>
          <a:r>
            <a:rPr lang="en-GB" sz="1200"/>
            <a:t>Always be </a:t>
          </a:r>
          <a:r>
            <a:rPr lang="en-GB" sz="1200" b="1"/>
            <a:t>respectful</a:t>
          </a:r>
          <a:r>
            <a:rPr lang="en-GB" sz="1200"/>
            <a:t> when giving feedback. </a:t>
          </a:r>
          <a:endParaRPr lang="en-US" sz="1200"/>
        </a:p>
      </dgm:t>
    </dgm:pt>
    <dgm:pt modelId="{8A5C8606-D155-4F0E-BA56-A0CA1002FF11}" type="parTrans" cxnId="{3A0A3C95-9445-4266-B779-4C0C3CBE5112}">
      <dgm:prSet/>
      <dgm:spPr/>
      <dgm:t>
        <a:bodyPr/>
        <a:lstStyle/>
        <a:p>
          <a:endParaRPr lang="en-US" sz="1200"/>
        </a:p>
      </dgm:t>
    </dgm:pt>
    <dgm:pt modelId="{5908A39F-797F-47E0-8E5F-7656E34E1CD9}" type="sibTrans" cxnId="{3A0A3C95-9445-4266-B779-4C0C3CBE5112}">
      <dgm:prSet/>
      <dgm:spPr/>
      <dgm:t>
        <a:bodyPr/>
        <a:lstStyle/>
        <a:p>
          <a:endParaRPr lang="en-US" sz="1200"/>
        </a:p>
      </dgm:t>
    </dgm:pt>
    <dgm:pt modelId="{236F779F-D47F-4474-AC14-8B7C790EB150}">
      <dgm:prSet custT="1"/>
      <dgm:spPr/>
      <dgm:t>
        <a:bodyPr/>
        <a:lstStyle/>
        <a:p>
          <a:r>
            <a:rPr lang="en-GB" sz="1200"/>
            <a:t>Give positive feedback as well as areas for improvement. Stay </a:t>
          </a:r>
          <a:r>
            <a:rPr lang="en-GB" sz="1200" b="1"/>
            <a:t>solution-oriented</a:t>
          </a:r>
          <a:r>
            <a:rPr lang="en-GB" sz="1200"/>
            <a:t>. </a:t>
          </a:r>
          <a:endParaRPr lang="en-US" sz="1200"/>
        </a:p>
      </dgm:t>
    </dgm:pt>
    <dgm:pt modelId="{6BFB31CC-EFE3-4442-B2E4-634016AD7DA0}" type="parTrans" cxnId="{A7246A5E-7495-4B62-9CD6-BCC69F87FA2E}">
      <dgm:prSet/>
      <dgm:spPr/>
      <dgm:t>
        <a:bodyPr/>
        <a:lstStyle/>
        <a:p>
          <a:endParaRPr lang="en-US" sz="1200"/>
        </a:p>
      </dgm:t>
    </dgm:pt>
    <dgm:pt modelId="{EAA1123E-1C6D-41F1-84AD-18915477956C}" type="sibTrans" cxnId="{A7246A5E-7495-4B62-9CD6-BCC69F87FA2E}">
      <dgm:prSet/>
      <dgm:spPr/>
      <dgm:t>
        <a:bodyPr/>
        <a:lstStyle/>
        <a:p>
          <a:endParaRPr lang="en-US" sz="1200"/>
        </a:p>
      </dgm:t>
    </dgm:pt>
    <dgm:pt modelId="{4B253511-2ACA-4B29-A689-4BB72638F1A8}">
      <dgm:prSet custT="1"/>
      <dgm:spPr/>
      <dgm:t>
        <a:bodyPr/>
        <a:lstStyle/>
        <a:p>
          <a:r>
            <a:rPr lang="en-GB" sz="1200"/>
            <a:t>When giving feedback, focus on the </a:t>
          </a:r>
          <a:r>
            <a:rPr lang="en-GB" sz="1200" b="1"/>
            <a:t>1 or 2 </a:t>
          </a:r>
          <a:r>
            <a:rPr lang="en-GB" sz="1200"/>
            <a:t>most important points that apply to you.</a:t>
          </a:r>
          <a:endParaRPr lang="en-US" sz="1200"/>
        </a:p>
      </dgm:t>
    </dgm:pt>
    <dgm:pt modelId="{40BA2BAC-5C8B-4CA7-944A-8B86177A940A}" type="parTrans" cxnId="{688F2441-9263-464B-88D4-636AF12C6387}">
      <dgm:prSet/>
      <dgm:spPr/>
      <dgm:t>
        <a:bodyPr/>
        <a:lstStyle/>
        <a:p>
          <a:endParaRPr lang="en-US" sz="1200"/>
        </a:p>
      </dgm:t>
    </dgm:pt>
    <dgm:pt modelId="{74116F1F-98B5-404E-A82A-EDD33F6FFDBB}" type="sibTrans" cxnId="{688F2441-9263-464B-88D4-636AF12C6387}">
      <dgm:prSet/>
      <dgm:spPr/>
      <dgm:t>
        <a:bodyPr/>
        <a:lstStyle/>
        <a:p>
          <a:endParaRPr lang="en-US" sz="1200"/>
        </a:p>
      </dgm:t>
    </dgm:pt>
    <dgm:pt modelId="{6982D8CF-62E8-48AF-B179-4F4F5EAD94E1}" type="pres">
      <dgm:prSet presAssocID="{FFD1C77D-D88D-44F9-8B81-4E620E99E261}" presName="root" presStyleCnt="0">
        <dgm:presLayoutVars>
          <dgm:dir/>
          <dgm:resizeHandles val="exact"/>
        </dgm:presLayoutVars>
      </dgm:prSet>
      <dgm:spPr/>
    </dgm:pt>
    <dgm:pt modelId="{EE405C25-3AE4-4D5F-AE5D-545EE70C0967}" type="pres">
      <dgm:prSet presAssocID="{637C6750-587A-42A4-9AEE-4D7F9B3390AB}" presName="compNode" presStyleCnt="0"/>
      <dgm:spPr/>
    </dgm:pt>
    <dgm:pt modelId="{D328A26C-8362-4096-87A7-EF2D726F8F34}" type="pres">
      <dgm:prSet presAssocID="{637C6750-587A-42A4-9AEE-4D7F9B3390AB}" presName="bgRect" presStyleLbl="bgShp" presStyleIdx="0" presStyleCnt="4"/>
      <dgm:spPr/>
    </dgm:pt>
    <dgm:pt modelId="{CB034BDF-6C66-4415-AE8A-20955E41E4FA}" type="pres">
      <dgm:prSet presAssocID="{637C6750-587A-42A4-9AEE-4D7F9B3390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1FA4CA0-CE06-4D89-8426-D2A5EBBEEB28}" type="pres">
      <dgm:prSet presAssocID="{637C6750-587A-42A4-9AEE-4D7F9B3390AB}" presName="spaceRect" presStyleCnt="0"/>
      <dgm:spPr/>
    </dgm:pt>
    <dgm:pt modelId="{A3C8FB68-287D-478F-A5F9-855C49430367}" type="pres">
      <dgm:prSet presAssocID="{637C6750-587A-42A4-9AEE-4D7F9B3390AB}" presName="parTx" presStyleLbl="revTx" presStyleIdx="0" presStyleCnt="4">
        <dgm:presLayoutVars>
          <dgm:chMax val="0"/>
          <dgm:chPref val="0"/>
        </dgm:presLayoutVars>
      </dgm:prSet>
      <dgm:spPr/>
    </dgm:pt>
    <dgm:pt modelId="{310C0F7A-5DE1-4BF2-84A1-37EC2D3337CB}" type="pres">
      <dgm:prSet presAssocID="{F89DFF29-EE6C-4E7E-81A1-AB761888C86C}" presName="sibTrans" presStyleCnt="0"/>
      <dgm:spPr/>
    </dgm:pt>
    <dgm:pt modelId="{7D940F77-241A-4D53-868E-403B01419370}" type="pres">
      <dgm:prSet presAssocID="{E67B7866-CB4B-4139-894D-850A2E465F73}" presName="compNode" presStyleCnt="0"/>
      <dgm:spPr/>
    </dgm:pt>
    <dgm:pt modelId="{2E12C3A3-4BC0-47A8-9348-8060CB4EE126}" type="pres">
      <dgm:prSet presAssocID="{E67B7866-CB4B-4139-894D-850A2E465F73}" presName="bgRect" presStyleLbl="bgShp" presStyleIdx="1" presStyleCnt="4"/>
      <dgm:spPr/>
    </dgm:pt>
    <dgm:pt modelId="{F51D04F8-2064-4A04-9784-37BAE3B93EA3}" type="pres">
      <dgm:prSet presAssocID="{E67B7866-CB4B-4139-894D-850A2E465F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DAB4391-3941-48B9-881E-18E8D1830DA6}" type="pres">
      <dgm:prSet presAssocID="{E67B7866-CB4B-4139-894D-850A2E465F73}" presName="spaceRect" presStyleCnt="0"/>
      <dgm:spPr/>
    </dgm:pt>
    <dgm:pt modelId="{E6FF0F9E-A5A9-4A38-8E7A-2FE17685F562}" type="pres">
      <dgm:prSet presAssocID="{E67B7866-CB4B-4139-894D-850A2E465F73}" presName="parTx" presStyleLbl="revTx" presStyleIdx="1" presStyleCnt="4">
        <dgm:presLayoutVars>
          <dgm:chMax val="0"/>
          <dgm:chPref val="0"/>
        </dgm:presLayoutVars>
      </dgm:prSet>
      <dgm:spPr/>
    </dgm:pt>
    <dgm:pt modelId="{C67249BD-0A7F-41CB-90AA-DE798D8D7B00}" type="pres">
      <dgm:prSet presAssocID="{5908A39F-797F-47E0-8E5F-7656E34E1CD9}" presName="sibTrans" presStyleCnt="0"/>
      <dgm:spPr/>
    </dgm:pt>
    <dgm:pt modelId="{3B6F291C-AA8A-4472-808A-FA5A3F70A621}" type="pres">
      <dgm:prSet presAssocID="{236F779F-D47F-4474-AC14-8B7C790EB150}" presName="compNode" presStyleCnt="0"/>
      <dgm:spPr/>
    </dgm:pt>
    <dgm:pt modelId="{11B070B8-707C-410B-8C54-3BD591829B97}" type="pres">
      <dgm:prSet presAssocID="{236F779F-D47F-4474-AC14-8B7C790EB150}" presName="bgRect" presStyleLbl="bgShp" presStyleIdx="2" presStyleCnt="4"/>
      <dgm:spPr/>
    </dgm:pt>
    <dgm:pt modelId="{8F39347F-E9A7-45B4-AFFC-2574A6395673}" type="pres">
      <dgm:prSet presAssocID="{236F779F-D47F-4474-AC14-8B7C790EB1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3276240-A48B-4DC4-8D86-8301485F4817}" type="pres">
      <dgm:prSet presAssocID="{236F779F-D47F-4474-AC14-8B7C790EB150}" presName="spaceRect" presStyleCnt="0"/>
      <dgm:spPr/>
    </dgm:pt>
    <dgm:pt modelId="{D749B1BA-9F0E-4996-A53E-F4AE5DF79546}" type="pres">
      <dgm:prSet presAssocID="{236F779F-D47F-4474-AC14-8B7C790EB150}" presName="parTx" presStyleLbl="revTx" presStyleIdx="2" presStyleCnt="4">
        <dgm:presLayoutVars>
          <dgm:chMax val="0"/>
          <dgm:chPref val="0"/>
        </dgm:presLayoutVars>
      </dgm:prSet>
      <dgm:spPr/>
    </dgm:pt>
    <dgm:pt modelId="{AA1BCB16-F45E-40AB-A6F9-18308F1A2DF6}" type="pres">
      <dgm:prSet presAssocID="{EAA1123E-1C6D-41F1-84AD-18915477956C}" presName="sibTrans" presStyleCnt="0"/>
      <dgm:spPr/>
    </dgm:pt>
    <dgm:pt modelId="{DABD5241-6398-492D-9591-117332E15AC7}" type="pres">
      <dgm:prSet presAssocID="{4B253511-2ACA-4B29-A689-4BB72638F1A8}" presName="compNode" presStyleCnt="0"/>
      <dgm:spPr/>
    </dgm:pt>
    <dgm:pt modelId="{2B55DB12-BAC3-443D-B79B-F82FD6E8A829}" type="pres">
      <dgm:prSet presAssocID="{4B253511-2ACA-4B29-A689-4BB72638F1A8}" presName="bgRect" presStyleLbl="bgShp" presStyleIdx="3" presStyleCnt="4"/>
      <dgm:spPr/>
    </dgm:pt>
    <dgm:pt modelId="{0A7BE83E-BAD9-4F2D-ADE4-ADD1991DD49C}" type="pres">
      <dgm:prSet presAssocID="{4B253511-2ACA-4B29-A689-4BB72638F1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50CB07FC-27F3-4456-8370-77726983630F}" type="pres">
      <dgm:prSet presAssocID="{4B253511-2ACA-4B29-A689-4BB72638F1A8}" presName="spaceRect" presStyleCnt="0"/>
      <dgm:spPr/>
    </dgm:pt>
    <dgm:pt modelId="{5DEE98DA-F9FF-4471-8DF7-5E552FED11F1}" type="pres">
      <dgm:prSet presAssocID="{4B253511-2ACA-4B29-A689-4BB72638F1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9534302-478C-4881-81BC-20126260B8ED}" type="presOf" srcId="{236F779F-D47F-4474-AC14-8B7C790EB150}" destId="{D749B1BA-9F0E-4996-A53E-F4AE5DF79546}" srcOrd="0" destOrd="0" presId="urn:microsoft.com/office/officeart/2018/2/layout/IconVerticalSolidList"/>
    <dgm:cxn modelId="{F62BDD07-2513-4FB8-B8A8-EB1B8D087785}" type="presOf" srcId="{E67B7866-CB4B-4139-894D-850A2E465F73}" destId="{E6FF0F9E-A5A9-4A38-8E7A-2FE17685F562}" srcOrd="0" destOrd="0" presId="urn:microsoft.com/office/officeart/2018/2/layout/IconVerticalSolidList"/>
    <dgm:cxn modelId="{6C883137-E0A6-40DE-BCEA-B7B91E41FB4A}" type="presOf" srcId="{FFD1C77D-D88D-44F9-8B81-4E620E99E261}" destId="{6982D8CF-62E8-48AF-B179-4F4F5EAD94E1}" srcOrd="0" destOrd="0" presId="urn:microsoft.com/office/officeart/2018/2/layout/IconVerticalSolidList"/>
    <dgm:cxn modelId="{A7246A5E-7495-4B62-9CD6-BCC69F87FA2E}" srcId="{FFD1C77D-D88D-44F9-8B81-4E620E99E261}" destId="{236F779F-D47F-4474-AC14-8B7C790EB150}" srcOrd="2" destOrd="0" parTransId="{6BFB31CC-EFE3-4442-B2E4-634016AD7DA0}" sibTransId="{EAA1123E-1C6D-41F1-84AD-18915477956C}"/>
    <dgm:cxn modelId="{1F6C495F-CF3D-429B-A821-1622FA5E4D09}" type="presOf" srcId="{4B253511-2ACA-4B29-A689-4BB72638F1A8}" destId="{5DEE98DA-F9FF-4471-8DF7-5E552FED11F1}" srcOrd="0" destOrd="0" presId="urn:microsoft.com/office/officeart/2018/2/layout/IconVerticalSolidList"/>
    <dgm:cxn modelId="{688F2441-9263-464B-88D4-636AF12C6387}" srcId="{FFD1C77D-D88D-44F9-8B81-4E620E99E261}" destId="{4B253511-2ACA-4B29-A689-4BB72638F1A8}" srcOrd="3" destOrd="0" parTransId="{40BA2BAC-5C8B-4CA7-944A-8B86177A940A}" sibTransId="{74116F1F-98B5-404E-A82A-EDD33F6FFDBB}"/>
    <dgm:cxn modelId="{B1CECD69-B615-4DE9-A23D-0FDAEE860C80}" srcId="{FFD1C77D-D88D-44F9-8B81-4E620E99E261}" destId="{637C6750-587A-42A4-9AEE-4D7F9B3390AB}" srcOrd="0" destOrd="0" parTransId="{DD4BDA6C-D5AD-4C50-9304-810EF3CFC074}" sibTransId="{F89DFF29-EE6C-4E7E-81A1-AB761888C86C}"/>
    <dgm:cxn modelId="{3A0A3C95-9445-4266-B779-4C0C3CBE5112}" srcId="{FFD1C77D-D88D-44F9-8B81-4E620E99E261}" destId="{E67B7866-CB4B-4139-894D-850A2E465F73}" srcOrd="1" destOrd="0" parTransId="{8A5C8606-D155-4F0E-BA56-A0CA1002FF11}" sibTransId="{5908A39F-797F-47E0-8E5F-7656E34E1CD9}"/>
    <dgm:cxn modelId="{7D6214C9-D47A-46E3-A6E0-EB3A5A8CEDB7}" type="presOf" srcId="{637C6750-587A-42A4-9AEE-4D7F9B3390AB}" destId="{A3C8FB68-287D-478F-A5F9-855C49430367}" srcOrd="0" destOrd="0" presId="urn:microsoft.com/office/officeart/2018/2/layout/IconVerticalSolidList"/>
    <dgm:cxn modelId="{85E7F645-5B10-49DC-8DDD-408526F3F163}" type="presParOf" srcId="{6982D8CF-62E8-48AF-B179-4F4F5EAD94E1}" destId="{EE405C25-3AE4-4D5F-AE5D-545EE70C0967}" srcOrd="0" destOrd="0" presId="urn:microsoft.com/office/officeart/2018/2/layout/IconVerticalSolidList"/>
    <dgm:cxn modelId="{4077D11E-D60B-441C-916F-F9403048CBD5}" type="presParOf" srcId="{EE405C25-3AE4-4D5F-AE5D-545EE70C0967}" destId="{D328A26C-8362-4096-87A7-EF2D726F8F34}" srcOrd="0" destOrd="0" presId="urn:microsoft.com/office/officeart/2018/2/layout/IconVerticalSolidList"/>
    <dgm:cxn modelId="{6B4735F2-97C7-4633-8DC7-F427F27413DD}" type="presParOf" srcId="{EE405C25-3AE4-4D5F-AE5D-545EE70C0967}" destId="{CB034BDF-6C66-4415-AE8A-20955E41E4FA}" srcOrd="1" destOrd="0" presId="urn:microsoft.com/office/officeart/2018/2/layout/IconVerticalSolidList"/>
    <dgm:cxn modelId="{D0EF8CF6-AC21-4EE2-B19A-22496F6D9587}" type="presParOf" srcId="{EE405C25-3AE4-4D5F-AE5D-545EE70C0967}" destId="{81FA4CA0-CE06-4D89-8426-D2A5EBBEEB28}" srcOrd="2" destOrd="0" presId="urn:microsoft.com/office/officeart/2018/2/layout/IconVerticalSolidList"/>
    <dgm:cxn modelId="{1E0ACEB2-F55C-4E70-98F3-8AF9704664A1}" type="presParOf" srcId="{EE405C25-3AE4-4D5F-AE5D-545EE70C0967}" destId="{A3C8FB68-287D-478F-A5F9-855C49430367}" srcOrd="3" destOrd="0" presId="urn:microsoft.com/office/officeart/2018/2/layout/IconVerticalSolidList"/>
    <dgm:cxn modelId="{09FE01D4-DA37-42F5-B211-96871EE6688A}" type="presParOf" srcId="{6982D8CF-62E8-48AF-B179-4F4F5EAD94E1}" destId="{310C0F7A-5DE1-4BF2-84A1-37EC2D3337CB}" srcOrd="1" destOrd="0" presId="urn:microsoft.com/office/officeart/2018/2/layout/IconVerticalSolidList"/>
    <dgm:cxn modelId="{D768FDB2-6A43-4971-AD12-6BC52545E5CC}" type="presParOf" srcId="{6982D8CF-62E8-48AF-B179-4F4F5EAD94E1}" destId="{7D940F77-241A-4D53-868E-403B01419370}" srcOrd="2" destOrd="0" presId="urn:microsoft.com/office/officeart/2018/2/layout/IconVerticalSolidList"/>
    <dgm:cxn modelId="{1E2687F6-27FE-46D1-81F1-F756255A5071}" type="presParOf" srcId="{7D940F77-241A-4D53-868E-403B01419370}" destId="{2E12C3A3-4BC0-47A8-9348-8060CB4EE126}" srcOrd="0" destOrd="0" presId="urn:microsoft.com/office/officeart/2018/2/layout/IconVerticalSolidList"/>
    <dgm:cxn modelId="{4E537880-A9DB-4FAF-AE8B-228D3ABD810F}" type="presParOf" srcId="{7D940F77-241A-4D53-868E-403B01419370}" destId="{F51D04F8-2064-4A04-9784-37BAE3B93EA3}" srcOrd="1" destOrd="0" presId="urn:microsoft.com/office/officeart/2018/2/layout/IconVerticalSolidList"/>
    <dgm:cxn modelId="{77B14305-32E6-456D-A7AE-590ADCEE0E7F}" type="presParOf" srcId="{7D940F77-241A-4D53-868E-403B01419370}" destId="{CDAB4391-3941-48B9-881E-18E8D1830DA6}" srcOrd="2" destOrd="0" presId="urn:microsoft.com/office/officeart/2018/2/layout/IconVerticalSolidList"/>
    <dgm:cxn modelId="{F52E0958-3664-48A9-B493-6A906FBEF59A}" type="presParOf" srcId="{7D940F77-241A-4D53-868E-403B01419370}" destId="{E6FF0F9E-A5A9-4A38-8E7A-2FE17685F562}" srcOrd="3" destOrd="0" presId="urn:microsoft.com/office/officeart/2018/2/layout/IconVerticalSolidList"/>
    <dgm:cxn modelId="{651492C5-A861-446B-BD6F-5C7D6DFE80B5}" type="presParOf" srcId="{6982D8CF-62E8-48AF-B179-4F4F5EAD94E1}" destId="{C67249BD-0A7F-41CB-90AA-DE798D8D7B00}" srcOrd="3" destOrd="0" presId="urn:microsoft.com/office/officeart/2018/2/layout/IconVerticalSolidList"/>
    <dgm:cxn modelId="{5E5A25FA-53D1-4D2C-8688-A6FB459002E0}" type="presParOf" srcId="{6982D8CF-62E8-48AF-B179-4F4F5EAD94E1}" destId="{3B6F291C-AA8A-4472-808A-FA5A3F70A621}" srcOrd="4" destOrd="0" presId="urn:microsoft.com/office/officeart/2018/2/layout/IconVerticalSolidList"/>
    <dgm:cxn modelId="{F2DD16C6-6861-4565-B776-9B794DBDB098}" type="presParOf" srcId="{3B6F291C-AA8A-4472-808A-FA5A3F70A621}" destId="{11B070B8-707C-410B-8C54-3BD591829B97}" srcOrd="0" destOrd="0" presId="urn:microsoft.com/office/officeart/2018/2/layout/IconVerticalSolidList"/>
    <dgm:cxn modelId="{25FB5D4A-F33C-454B-9056-58E35072D660}" type="presParOf" srcId="{3B6F291C-AA8A-4472-808A-FA5A3F70A621}" destId="{8F39347F-E9A7-45B4-AFFC-2574A6395673}" srcOrd="1" destOrd="0" presId="urn:microsoft.com/office/officeart/2018/2/layout/IconVerticalSolidList"/>
    <dgm:cxn modelId="{810F2133-84E9-4E58-BD2F-97A8EF7E92FF}" type="presParOf" srcId="{3B6F291C-AA8A-4472-808A-FA5A3F70A621}" destId="{F3276240-A48B-4DC4-8D86-8301485F4817}" srcOrd="2" destOrd="0" presId="urn:microsoft.com/office/officeart/2018/2/layout/IconVerticalSolidList"/>
    <dgm:cxn modelId="{CA3D73FF-5937-4837-83A1-FFB2AA1B0B12}" type="presParOf" srcId="{3B6F291C-AA8A-4472-808A-FA5A3F70A621}" destId="{D749B1BA-9F0E-4996-A53E-F4AE5DF79546}" srcOrd="3" destOrd="0" presId="urn:microsoft.com/office/officeart/2018/2/layout/IconVerticalSolidList"/>
    <dgm:cxn modelId="{F141C125-AC20-43A3-A802-2A9E48DEB531}" type="presParOf" srcId="{6982D8CF-62E8-48AF-B179-4F4F5EAD94E1}" destId="{AA1BCB16-F45E-40AB-A6F9-18308F1A2DF6}" srcOrd="5" destOrd="0" presId="urn:microsoft.com/office/officeart/2018/2/layout/IconVerticalSolidList"/>
    <dgm:cxn modelId="{87D5204D-2FD4-4983-941C-26D2BBA59867}" type="presParOf" srcId="{6982D8CF-62E8-48AF-B179-4F4F5EAD94E1}" destId="{DABD5241-6398-492D-9591-117332E15AC7}" srcOrd="6" destOrd="0" presId="urn:microsoft.com/office/officeart/2018/2/layout/IconVerticalSolidList"/>
    <dgm:cxn modelId="{D914D9B3-8135-4945-8657-992E69F3CF00}" type="presParOf" srcId="{DABD5241-6398-492D-9591-117332E15AC7}" destId="{2B55DB12-BAC3-443D-B79B-F82FD6E8A829}" srcOrd="0" destOrd="0" presId="urn:microsoft.com/office/officeart/2018/2/layout/IconVerticalSolidList"/>
    <dgm:cxn modelId="{93B2CB14-A172-499B-BAEF-87D9F0B84F96}" type="presParOf" srcId="{DABD5241-6398-492D-9591-117332E15AC7}" destId="{0A7BE83E-BAD9-4F2D-ADE4-ADD1991DD49C}" srcOrd="1" destOrd="0" presId="urn:microsoft.com/office/officeart/2018/2/layout/IconVerticalSolidList"/>
    <dgm:cxn modelId="{49A76F1E-006E-45C9-97DC-D2098281FB3A}" type="presParOf" srcId="{DABD5241-6398-492D-9591-117332E15AC7}" destId="{50CB07FC-27F3-4456-8370-77726983630F}" srcOrd="2" destOrd="0" presId="urn:microsoft.com/office/officeart/2018/2/layout/IconVerticalSolidList"/>
    <dgm:cxn modelId="{7AEA31F1-DAE8-45AF-B756-A6B6AB5C7447}" type="presParOf" srcId="{DABD5241-6398-492D-9591-117332E15AC7}" destId="{5DEE98DA-F9FF-4471-8DF7-5E552FED11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17220-92B0-4536-92C0-DA0825D08A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617EB9-FC4D-451B-BA1C-550578FF928E}">
      <dgm:prSet/>
      <dgm:spPr/>
      <dgm:t>
        <a:bodyPr/>
        <a:lstStyle/>
        <a:p>
          <a:r>
            <a:rPr lang="en-GB" b="1" baseline="0"/>
            <a:t>The responsible teacher reads the anonymous results </a:t>
          </a:r>
          <a:r>
            <a:rPr lang="en-GB" baseline="0"/>
            <a:t>and reflects on their course.</a:t>
          </a:r>
          <a:endParaRPr lang="en-US"/>
        </a:p>
      </dgm:t>
    </dgm:pt>
    <dgm:pt modelId="{552F118E-B903-46EC-937B-315D4818922D}" type="parTrans" cxnId="{230FE277-5D86-4F0A-B431-0F5FB53357FE}">
      <dgm:prSet/>
      <dgm:spPr/>
      <dgm:t>
        <a:bodyPr/>
        <a:lstStyle/>
        <a:p>
          <a:endParaRPr lang="en-US"/>
        </a:p>
      </dgm:t>
    </dgm:pt>
    <dgm:pt modelId="{DFAB9E15-D550-463C-9E27-131267C0351F}" type="sibTrans" cxnId="{230FE277-5D86-4F0A-B431-0F5FB53357FE}">
      <dgm:prSet/>
      <dgm:spPr/>
      <dgm:t>
        <a:bodyPr/>
        <a:lstStyle/>
        <a:p>
          <a:endParaRPr lang="en-US"/>
        </a:p>
      </dgm:t>
    </dgm:pt>
    <dgm:pt modelId="{388A2E69-CCFF-4888-ABED-74C98C27946A}">
      <dgm:prSet/>
      <dgm:spPr/>
      <dgm:t>
        <a:bodyPr/>
        <a:lstStyle/>
        <a:p>
          <a:r>
            <a:rPr lang="en-GB" baseline="0"/>
            <a:t>Results and reflection are discussed during committee meetings to </a:t>
          </a:r>
          <a:r>
            <a:rPr lang="en-GB" b="1" baseline="0"/>
            <a:t>improve the courses and programs!</a:t>
          </a:r>
          <a:endParaRPr lang="en-US"/>
        </a:p>
      </dgm:t>
    </dgm:pt>
    <dgm:pt modelId="{6F142C63-1DC0-46AA-8EA3-3A80132BCB7E}" type="parTrans" cxnId="{843793FB-2DA9-4FDA-A76D-2364C1A7CA0C}">
      <dgm:prSet/>
      <dgm:spPr/>
      <dgm:t>
        <a:bodyPr/>
        <a:lstStyle/>
        <a:p>
          <a:endParaRPr lang="en-US"/>
        </a:p>
      </dgm:t>
    </dgm:pt>
    <dgm:pt modelId="{AF0164F9-2DCE-46EB-89F5-754B4D9DD21A}" type="sibTrans" cxnId="{843793FB-2DA9-4FDA-A76D-2364C1A7CA0C}">
      <dgm:prSet/>
      <dgm:spPr/>
      <dgm:t>
        <a:bodyPr/>
        <a:lstStyle/>
        <a:p>
          <a:endParaRPr lang="en-US"/>
        </a:p>
      </dgm:t>
    </dgm:pt>
    <dgm:pt modelId="{B306093F-0353-4B7E-B95E-78216A0430DE}" type="pres">
      <dgm:prSet presAssocID="{06617220-92B0-4536-92C0-DA0825D08ADF}" presName="root" presStyleCnt="0">
        <dgm:presLayoutVars>
          <dgm:dir/>
          <dgm:resizeHandles val="exact"/>
        </dgm:presLayoutVars>
      </dgm:prSet>
      <dgm:spPr/>
    </dgm:pt>
    <dgm:pt modelId="{A4C79B09-920A-4B24-AA8E-0D903013FF3F}" type="pres">
      <dgm:prSet presAssocID="{09617EB9-FC4D-451B-BA1C-550578FF928E}" presName="compNode" presStyleCnt="0"/>
      <dgm:spPr/>
    </dgm:pt>
    <dgm:pt modelId="{2DC78F46-965E-4C1B-AC84-375FD6861B58}" type="pres">
      <dgm:prSet presAssocID="{09617EB9-FC4D-451B-BA1C-550578FF928E}" presName="bgRect" presStyleLbl="bgShp" presStyleIdx="0" presStyleCnt="2"/>
      <dgm:spPr/>
    </dgm:pt>
    <dgm:pt modelId="{490B1EDE-6DCC-43CA-8694-E558811395EC}" type="pres">
      <dgm:prSet presAssocID="{09617EB9-FC4D-451B-BA1C-550578FF92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31B6E2B-3CF5-4A16-852F-5E481CB1D316}" type="pres">
      <dgm:prSet presAssocID="{09617EB9-FC4D-451B-BA1C-550578FF928E}" presName="spaceRect" presStyleCnt="0"/>
      <dgm:spPr/>
    </dgm:pt>
    <dgm:pt modelId="{44AEED1E-AD62-4776-BFBD-E7402F36FA32}" type="pres">
      <dgm:prSet presAssocID="{09617EB9-FC4D-451B-BA1C-550578FF928E}" presName="parTx" presStyleLbl="revTx" presStyleIdx="0" presStyleCnt="2">
        <dgm:presLayoutVars>
          <dgm:chMax val="0"/>
          <dgm:chPref val="0"/>
        </dgm:presLayoutVars>
      </dgm:prSet>
      <dgm:spPr/>
    </dgm:pt>
    <dgm:pt modelId="{57CB979D-8CDE-4CAE-8EC1-AE9D7CC5F036}" type="pres">
      <dgm:prSet presAssocID="{DFAB9E15-D550-463C-9E27-131267C0351F}" presName="sibTrans" presStyleCnt="0"/>
      <dgm:spPr/>
    </dgm:pt>
    <dgm:pt modelId="{0476C12C-2FFA-434D-8A99-438B9BD5C4DD}" type="pres">
      <dgm:prSet presAssocID="{388A2E69-CCFF-4888-ABED-74C98C27946A}" presName="compNode" presStyleCnt="0"/>
      <dgm:spPr/>
    </dgm:pt>
    <dgm:pt modelId="{C91DE766-9779-49C5-8780-B52135B63513}" type="pres">
      <dgm:prSet presAssocID="{388A2E69-CCFF-4888-ABED-74C98C27946A}" presName="bgRect" presStyleLbl="bgShp" presStyleIdx="1" presStyleCnt="2"/>
      <dgm:spPr/>
    </dgm:pt>
    <dgm:pt modelId="{9BA0BC73-ECA2-4FBF-A750-C7E34C01B787}" type="pres">
      <dgm:prSet presAssocID="{388A2E69-CCFF-4888-ABED-74C98C2794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F773796-D336-4278-817D-AEE374E59B0E}" type="pres">
      <dgm:prSet presAssocID="{388A2E69-CCFF-4888-ABED-74C98C27946A}" presName="spaceRect" presStyleCnt="0"/>
      <dgm:spPr/>
    </dgm:pt>
    <dgm:pt modelId="{7841026A-B9C5-4AF7-B8F7-04EF8A5DEC9C}" type="pres">
      <dgm:prSet presAssocID="{388A2E69-CCFF-4888-ABED-74C98C2794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38B3820-59BD-4AFF-B8E5-1C654EECD55C}" type="presOf" srcId="{09617EB9-FC4D-451B-BA1C-550578FF928E}" destId="{44AEED1E-AD62-4776-BFBD-E7402F36FA32}" srcOrd="0" destOrd="0" presId="urn:microsoft.com/office/officeart/2018/2/layout/IconVerticalSolidList"/>
    <dgm:cxn modelId="{3ADEF340-05D1-4783-A91D-72557EC4DD82}" type="presOf" srcId="{388A2E69-CCFF-4888-ABED-74C98C27946A}" destId="{7841026A-B9C5-4AF7-B8F7-04EF8A5DEC9C}" srcOrd="0" destOrd="0" presId="urn:microsoft.com/office/officeart/2018/2/layout/IconVerticalSolidList"/>
    <dgm:cxn modelId="{9D3D8D67-1DE1-4BD9-B6A1-E1ADA15A1EFB}" type="presOf" srcId="{06617220-92B0-4536-92C0-DA0825D08ADF}" destId="{B306093F-0353-4B7E-B95E-78216A0430DE}" srcOrd="0" destOrd="0" presId="urn:microsoft.com/office/officeart/2018/2/layout/IconVerticalSolidList"/>
    <dgm:cxn modelId="{230FE277-5D86-4F0A-B431-0F5FB53357FE}" srcId="{06617220-92B0-4536-92C0-DA0825D08ADF}" destId="{09617EB9-FC4D-451B-BA1C-550578FF928E}" srcOrd="0" destOrd="0" parTransId="{552F118E-B903-46EC-937B-315D4818922D}" sibTransId="{DFAB9E15-D550-463C-9E27-131267C0351F}"/>
    <dgm:cxn modelId="{843793FB-2DA9-4FDA-A76D-2364C1A7CA0C}" srcId="{06617220-92B0-4536-92C0-DA0825D08ADF}" destId="{388A2E69-CCFF-4888-ABED-74C98C27946A}" srcOrd="1" destOrd="0" parTransId="{6F142C63-1DC0-46AA-8EA3-3A80132BCB7E}" sibTransId="{AF0164F9-2DCE-46EB-89F5-754B4D9DD21A}"/>
    <dgm:cxn modelId="{FF0ABC01-1105-49A8-8C65-7D1272C57C46}" type="presParOf" srcId="{B306093F-0353-4B7E-B95E-78216A0430DE}" destId="{A4C79B09-920A-4B24-AA8E-0D903013FF3F}" srcOrd="0" destOrd="0" presId="urn:microsoft.com/office/officeart/2018/2/layout/IconVerticalSolidList"/>
    <dgm:cxn modelId="{28D5EF61-07A8-4940-91F6-A95165A33033}" type="presParOf" srcId="{A4C79B09-920A-4B24-AA8E-0D903013FF3F}" destId="{2DC78F46-965E-4C1B-AC84-375FD6861B58}" srcOrd="0" destOrd="0" presId="urn:microsoft.com/office/officeart/2018/2/layout/IconVerticalSolidList"/>
    <dgm:cxn modelId="{D6CD5588-1D65-425A-A904-FE922B2BBC34}" type="presParOf" srcId="{A4C79B09-920A-4B24-AA8E-0D903013FF3F}" destId="{490B1EDE-6DCC-43CA-8694-E558811395EC}" srcOrd="1" destOrd="0" presId="urn:microsoft.com/office/officeart/2018/2/layout/IconVerticalSolidList"/>
    <dgm:cxn modelId="{4AC208F2-536A-4148-854F-3716EEBD7661}" type="presParOf" srcId="{A4C79B09-920A-4B24-AA8E-0D903013FF3F}" destId="{331B6E2B-3CF5-4A16-852F-5E481CB1D316}" srcOrd="2" destOrd="0" presId="urn:microsoft.com/office/officeart/2018/2/layout/IconVerticalSolidList"/>
    <dgm:cxn modelId="{563A3A06-57FD-4779-AE44-F59E7F2D1E7A}" type="presParOf" srcId="{A4C79B09-920A-4B24-AA8E-0D903013FF3F}" destId="{44AEED1E-AD62-4776-BFBD-E7402F36FA32}" srcOrd="3" destOrd="0" presId="urn:microsoft.com/office/officeart/2018/2/layout/IconVerticalSolidList"/>
    <dgm:cxn modelId="{73B8FFAE-A19D-4140-B2B1-5F5874D91FB0}" type="presParOf" srcId="{B306093F-0353-4B7E-B95E-78216A0430DE}" destId="{57CB979D-8CDE-4CAE-8EC1-AE9D7CC5F036}" srcOrd="1" destOrd="0" presId="urn:microsoft.com/office/officeart/2018/2/layout/IconVerticalSolidList"/>
    <dgm:cxn modelId="{EBBCC11F-AA23-43CE-9BC4-2B95892C2FFD}" type="presParOf" srcId="{B306093F-0353-4B7E-B95E-78216A0430DE}" destId="{0476C12C-2FFA-434D-8A99-438B9BD5C4DD}" srcOrd="2" destOrd="0" presId="urn:microsoft.com/office/officeart/2018/2/layout/IconVerticalSolidList"/>
    <dgm:cxn modelId="{3AE8CC93-83DD-4123-9B2D-B0A7956577F5}" type="presParOf" srcId="{0476C12C-2FFA-434D-8A99-438B9BD5C4DD}" destId="{C91DE766-9779-49C5-8780-B52135B63513}" srcOrd="0" destOrd="0" presId="urn:microsoft.com/office/officeart/2018/2/layout/IconVerticalSolidList"/>
    <dgm:cxn modelId="{18DFDDCB-E562-45AE-A739-2635203B7097}" type="presParOf" srcId="{0476C12C-2FFA-434D-8A99-438B9BD5C4DD}" destId="{9BA0BC73-ECA2-4FBF-A750-C7E34C01B787}" srcOrd="1" destOrd="0" presId="urn:microsoft.com/office/officeart/2018/2/layout/IconVerticalSolidList"/>
    <dgm:cxn modelId="{725E5F17-A15A-4775-82F4-6074DC18A181}" type="presParOf" srcId="{0476C12C-2FFA-434D-8A99-438B9BD5C4DD}" destId="{0F773796-D336-4278-817D-AEE374E59B0E}" srcOrd="2" destOrd="0" presId="urn:microsoft.com/office/officeart/2018/2/layout/IconVerticalSolidList"/>
    <dgm:cxn modelId="{C576FEAC-7DF2-4C1A-98D6-AC27156257A3}" type="presParOf" srcId="{0476C12C-2FFA-434D-8A99-438B9BD5C4DD}" destId="{7841026A-B9C5-4AF7-B8F7-04EF8A5DEC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A26C-8362-4096-87A7-EF2D726F8F34}">
      <dsp:nvSpPr>
        <dsp:cNvPr id="0" name=""/>
        <dsp:cNvSpPr/>
      </dsp:nvSpPr>
      <dsp:spPr>
        <a:xfrm>
          <a:off x="0" y="2688"/>
          <a:ext cx="3582875" cy="606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34BDF-6C66-4415-AE8A-20955E41E4FA}">
      <dsp:nvSpPr>
        <dsp:cNvPr id="0" name=""/>
        <dsp:cNvSpPr/>
      </dsp:nvSpPr>
      <dsp:spPr>
        <a:xfrm>
          <a:off x="183523" y="139192"/>
          <a:ext cx="334004" cy="333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8FB68-287D-478F-A5F9-855C49430367}">
      <dsp:nvSpPr>
        <dsp:cNvPr id="0" name=""/>
        <dsp:cNvSpPr/>
      </dsp:nvSpPr>
      <dsp:spPr>
        <a:xfrm>
          <a:off x="701050" y="2688"/>
          <a:ext cx="2871027" cy="62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14" tIns="66214" rIns="66214" bIns="662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Be specific and focused on your feedback. Use examples and </a:t>
          </a:r>
          <a:r>
            <a:rPr lang="en-GB" sz="1200" b="1" kern="1200"/>
            <a:t>suggestions</a:t>
          </a:r>
          <a:r>
            <a:rPr lang="en-GB" sz="1200" kern="1200"/>
            <a:t> to avoid vague statements. </a:t>
          </a:r>
          <a:endParaRPr lang="en-US" sz="1200" kern="1200"/>
        </a:p>
      </dsp:txBody>
      <dsp:txXfrm>
        <a:off x="701050" y="2688"/>
        <a:ext cx="2871027" cy="625647"/>
      </dsp:txXfrm>
    </dsp:sp>
    <dsp:sp modelId="{2E12C3A3-4BC0-47A8-9348-8060CB4EE126}">
      <dsp:nvSpPr>
        <dsp:cNvPr id="0" name=""/>
        <dsp:cNvSpPr/>
      </dsp:nvSpPr>
      <dsp:spPr>
        <a:xfrm>
          <a:off x="0" y="784747"/>
          <a:ext cx="3582875" cy="606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D04F8-2064-4A04-9784-37BAE3B93EA3}">
      <dsp:nvSpPr>
        <dsp:cNvPr id="0" name=""/>
        <dsp:cNvSpPr/>
      </dsp:nvSpPr>
      <dsp:spPr>
        <a:xfrm>
          <a:off x="183523" y="921251"/>
          <a:ext cx="334004" cy="333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F0F9E-A5A9-4A38-8E7A-2FE17685F562}">
      <dsp:nvSpPr>
        <dsp:cNvPr id="0" name=""/>
        <dsp:cNvSpPr/>
      </dsp:nvSpPr>
      <dsp:spPr>
        <a:xfrm>
          <a:off x="701050" y="784747"/>
          <a:ext cx="2871027" cy="62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14" tIns="66214" rIns="66214" bIns="662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Always be </a:t>
          </a:r>
          <a:r>
            <a:rPr lang="en-GB" sz="1200" b="1" kern="1200"/>
            <a:t>respectful</a:t>
          </a:r>
          <a:r>
            <a:rPr lang="en-GB" sz="1200" kern="1200"/>
            <a:t> when giving feedback. </a:t>
          </a:r>
          <a:endParaRPr lang="en-US" sz="1200" kern="1200"/>
        </a:p>
      </dsp:txBody>
      <dsp:txXfrm>
        <a:off x="701050" y="784747"/>
        <a:ext cx="2871027" cy="625647"/>
      </dsp:txXfrm>
    </dsp:sp>
    <dsp:sp modelId="{11B070B8-707C-410B-8C54-3BD591829B97}">
      <dsp:nvSpPr>
        <dsp:cNvPr id="0" name=""/>
        <dsp:cNvSpPr/>
      </dsp:nvSpPr>
      <dsp:spPr>
        <a:xfrm>
          <a:off x="0" y="1566805"/>
          <a:ext cx="3582875" cy="606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9347F-E9A7-45B4-AFFC-2574A6395673}">
      <dsp:nvSpPr>
        <dsp:cNvPr id="0" name=""/>
        <dsp:cNvSpPr/>
      </dsp:nvSpPr>
      <dsp:spPr>
        <a:xfrm>
          <a:off x="183523" y="1703310"/>
          <a:ext cx="334004" cy="333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9B1BA-9F0E-4996-A53E-F4AE5DF79546}">
      <dsp:nvSpPr>
        <dsp:cNvPr id="0" name=""/>
        <dsp:cNvSpPr/>
      </dsp:nvSpPr>
      <dsp:spPr>
        <a:xfrm>
          <a:off x="701050" y="1566805"/>
          <a:ext cx="2871027" cy="62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14" tIns="66214" rIns="66214" bIns="662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Give positive feedback as well as areas for improvement. Stay </a:t>
          </a:r>
          <a:r>
            <a:rPr lang="en-GB" sz="1200" b="1" kern="1200"/>
            <a:t>solution-oriented</a:t>
          </a:r>
          <a:r>
            <a:rPr lang="en-GB" sz="1200" kern="1200"/>
            <a:t>. </a:t>
          </a:r>
          <a:endParaRPr lang="en-US" sz="1200" kern="1200"/>
        </a:p>
      </dsp:txBody>
      <dsp:txXfrm>
        <a:off x="701050" y="1566805"/>
        <a:ext cx="2871027" cy="625647"/>
      </dsp:txXfrm>
    </dsp:sp>
    <dsp:sp modelId="{2B55DB12-BAC3-443D-B79B-F82FD6E8A829}">
      <dsp:nvSpPr>
        <dsp:cNvPr id="0" name=""/>
        <dsp:cNvSpPr/>
      </dsp:nvSpPr>
      <dsp:spPr>
        <a:xfrm>
          <a:off x="0" y="2348864"/>
          <a:ext cx="3582875" cy="606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BE83E-BAD9-4F2D-ADE4-ADD1991DD49C}">
      <dsp:nvSpPr>
        <dsp:cNvPr id="0" name=""/>
        <dsp:cNvSpPr/>
      </dsp:nvSpPr>
      <dsp:spPr>
        <a:xfrm>
          <a:off x="183523" y="2485369"/>
          <a:ext cx="334004" cy="3336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98DA-F9FF-4471-8DF7-5E552FED11F1}">
      <dsp:nvSpPr>
        <dsp:cNvPr id="0" name=""/>
        <dsp:cNvSpPr/>
      </dsp:nvSpPr>
      <dsp:spPr>
        <a:xfrm>
          <a:off x="701050" y="2348864"/>
          <a:ext cx="2871027" cy="62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14" tIns="66214" rIns="66214" bIns="662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When giving feedback, focus on the </a:t>
          </a:r>
          <a:r>
            <a:rPr lang="en-GB" sz="1200" b="1" kern="1200"/>
            <a:t>1 or 2 </a:t>
          </a:r>
          <a:r>
            <a:rPr lang="en-GB" sz="1200" kern="1200"/>
            <a:t>most important points that apply to you.</a:t>
          </a:r>
          <a:endParaRPr lang="en-US" sz="1200" kern="1200"/>
        </a:p>
      </dsp:txBody>
      <dsp:txXfrm>
        <a:off x="701050" y="2348864"/>
        <a:ext cx="2871027" cy="625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8F46-965E-4C1B-AC84-375FD6861B58}">
      <dsp:nvSpPr>
        <dsp:cNvPr id="0" name=""/>
        <dsp:cNvSpPr/>
      </dsp:nvSpPr>
      <dsp:spPr>
        <a:xfrm>
          <a:off x="0" y="476726"/>
          <a:ext cx="3938257" cy="880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B1EDE-6DCC-43CA-8694-E558811395EC}">
      <dsp:nvSpPr>
        <dsp:cNvPr id="0" name=""/>
        <dsp:cNvSpPr/>
      </dsp:nvSpPr>
      <dsp:spPr>
        <a:xfrm>
          <a:off x="266233" y="674750"/>
          <a:ext cx="484060" cy="4840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EED1E-AD62-4776-BFBD-E7402F36FA32}">
      <dsp:nvSpPr>
        <dsp:cNvPr id="0" name=""/>
        <dsp:cNvSpPr/>
      </dsp:nvSpPr>
      <dsp:spPr>
        <a:xfrm>
          <a:off x="1016527" y="476726"/>
          <a:ext cx="2921729" cy="88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5" tIns="93145" rIns="93145" bIns="931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/>
            <a:t>The responsible teacher reads the anonymous results </a:t>
          </a:r>
          <a:r>
            <a:rPr lang="en-GB" sz="1400" kern="1200" baseline="0"/>
            <a:t>and reflects on their course.</a:t>
          </a:r>
          <a:endParaRPr lang="en-US" sz="1400" kern="1200"/>
        </a:p>
      </dsp:txBody>
      <dsp:txXfrm>
        <a:off x="1016527" y="476726"/>
        <a:ext cx="2921729" cy="880110"/>
      </dsp:txXfrm>
    </dsp:sp>
    <dsp:sp modelId="{C91DE766-9779-49C5-8780-B52135B63513}">
      <dsp:nvSpPr>
        <dsp:cNvPr id="0" name=""/>
        <dsp:cNvSpPr/>
      </dsp:nvSpPr>
      <dsp:spPr>
        <a:xfrm>
          <a:off x="0" y="1576863"/>
          <a:ext cx="3938257" cy="880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0BC73-ECA2-4FBF-A750-C7E34C01B787}">
      <dsp:nvSpPr>
        <dsp:cNvPr id="0" name=""/>
        <dsp:cNvSpPr/>
      </dsp:nvSpPr>
      <dsp:spPr>
        <a:xfrm>
          <a:off x="266233" y="1774888"/>
          <a:ext cx="484060" cy="4840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26A-B9C5-4AF7-B8F7-04EF8A5DEC9C}">
      <dsp:nvSpPr>
        <dsp:cNvPr id="0" name=""/>
        <dsp:cNvSpPr/>
      </dsp:nvSpPr>
      <dsp:spPr>
        <a:xfrm>
          <a:off x="1016527" y="1576863"/>
          <a:ext cx="2921729" cy="88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5" tIns="93145" rIns="93145" bIns="9314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/>
            <a:t>Results and reflection are discussed during committee meetings to </a:t>
          </a:r>
          <a:r>
            <a:rPr lang="en-GB" sz="1400" b="1" kern="1200" baseline="0"/>
            <a:t>improve the courses and programs!</a:t>
          </a:r>
          <a:endParaRPr lang="en-US" sz="1400" kern="1200"/>
        </a:p>
      </dsp:txBody>
      <dsp:txXfrm>
        <a:off x="1016527" y="1576863"/>
        <a:ext cx="2921729" cy="88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6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1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modelstijlen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GB"/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8400"/>
            <a:ext cx="7042149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Your feedback will help to improve the learning experience of future students</a:t>
            </a:r>
            <a:endParaRPr lang="en-GB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62" r:id="rId4"/>
    <p:sldLayoutId id="2147483664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.evalytics.nl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s.office.com/e/LWY1GZKUU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Course evaluation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MCS Quality assurance team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err="1"/>
              <a:t>Department</a:t>
            </a:r>
            <a:r>
              <a:rPr lang="nl-NL"/>
              <a:t> of </a:t>
            </a:r>
            <a:r>
              <a:rPr lang="nl-NL" err="1"/>
              <a:t>Mathematics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Computer </a:t>
            </a:r>
            <a:r>
              <a:rPr lang="nl-NL" err="1"/>
              <a:t>Science</a:t>
            </a:r>
            <a:r>
              <a:rPr lang="nl-NL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D744E-51E3-25F5-8480-7DC8954AA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2025-2026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0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64" y="288745"/>
            <a:ext cx="7556500" cy="539038"/>
          </a:xfrm>
        </p:spPr>
        <p:txBody>
          <a:bodyPr/>
          <a:lstStyle/>
          <a:p>
            <a:r>
              <a:rPr lang="en-US" dirty="0"/>
              <a:t>Please complete the survey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feedback will help to improve the learning experience of future students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7C6B-6F5D-BD3D-6832-4B9FE465D433}"/>
              </a:ext>
            </a:extLst>
          </p:cNvPr>
          <p:cNvGrpSpPr/>
          <p:nvPr/>
        </p:nvGrpSpPr>
        <p:grpSpPr>
          <a:xfrm>
            <a:off x="3974591" y="1057957"/>
            <a:ext cx="2078726" cy="2817762"/>
            <a:chOff x="5862438" y="2702157"/>
            <a:chExt cx="914511" cy="1239641"/>
          </a:xfrm>
        </p:grpSpPr>
        <p:pic>
          <p:nvPicPr>
            <p:cNvPr id="1026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434E3ED-291F-FBB5-A557-DD656B273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49" y="2901452"/>
              <a:ext cx="900000" cy="1040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4EFD9D3-F781-3A38-7F49-226811AE9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438" y="2702157"/>
              <a:ext cx="914131" cy="24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5AE5F4-DB71-8898-0D37-840D47591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62" y="1875337"/>
            <a:ext cx="2413412" cy="164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2D2DCC-2EEC-823C-033B-86CDEA587CFF}"/>
              </a:ext>
            </a:extLst>
          </p:cNvPr>
          <p:cNvSpPr txBox="1"/>
          <p:nvPr/>
        </p:nvSpPr>
        <p:spPr>
          <a:xfrm>
            <a:off x="1299323" y="4110647"/>
            <a:ext cx="24668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 tooltip="https://app.evalytics.nl/evaluations"/>
              </a:rPr>
              <a:t>https://app.evalytics.nl</a:t>
            </a:r>
            <a:endParaRPr lang="en-NL" sz="1200" i="1" dirty="0"/>
          </a:p>
        </p:txBody>
      </p:sp>
      <p:pic>
        <p:nvPicPr>
          <p:cNvPr id="11" name="Picture 10" descr="A qr code with black dots&#10;&#10;Description automatically generated">
            <a:extLst>
              <a:ext uri="{FF2B5EF4-FFF2-40B4-BE49-F238E27FC236}">
                <a16:creationId xmlns:a16="http://schemas.microsoft.com/office/drawing/2014/main" id="{D6109AB4-7E7D-0C91-0B05-85ABBED37D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8" y="918160"/>
            <a:ext cx="3131999" cy="31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3F4ED15-51F3-E215-91BB-638129581A15}"/>
              </a:ext>
            </a:extLst>
          </p:cNvPr>
          <p:cNvSpPr txBox="1"/>
          <p:nvPr/>
        </p:nvSpPr>
        <p:spPr>
          <a:xfrm>
            <a:off x="4629263" y="1455657"/>
            <a:ext cx="3595688" cy="29331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</a:pPr>
            <a:r>
              <a:rPr lang="en-GB" sz="1950" dirty="0"/>
              <a:t>The course evaluation surveys will be closed one day before the final exam; if you want to give feedback about the </a:t>
            </a:r>
            <a:r>
              <a:rPr lang="en-GB" sz="1950" b="1" dirty="0"/>
              <a:t>final exam/assignment</a:t>
            </a:r>
            <a:r>
              <a:rPr lang="en-GB" sz="1950" dirty="0"/>
              <a:t>, you can use </a:t>
            </a:r>
            <a:r>
              <a:rPr lang="en-GB" sz="195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r>
              <a:rPr lang="en-GB" sz="1950" dirty="0"/>
              <a:t> or QR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C7FBA-9E0B-21A5-A965-F037C409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7042149" cy="576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C38C8-9760-0BB6-627C-88CE7A9B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</p:spPr>
        <p:txBody>
          <a:bodyPr vert="horz" lIns="75600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C194BDB0-F4EA-4DD6-8281-CCE2440D0CE0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AB3053E4-D1BD-C77A-0FC3-AFCD3CC275BF}"/>
              </a:ext>
            </a:extLst>
          </p:cNvPr>
          <p:cNvSpPr txBox="1">
            <a:spLocks/>
          </p:cNvSpPr>
          <p:nvPr/>
        </p:nvSpPr>
        <p:spPr>
          <a:xfrm>
            <a:off x="4620532" y="746457"/>
            <a:ext cx="3604419" cy="7322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700" b="0" kern="1200" baseline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E379FF-7DD3-3412-611E-17F7B47E09B0}"/>
              </a:ext>
            </a:extLst>
          </p:cNvPr>
          <p:cNvSpPr txBox="1">
            <a:spLocks/>
          </p:cNvSpPr>
          <p:nvPr/>
        </p:nvSpPr>
        <p:spPr>
          <a:xfrm>
            <a:off x="381524" y="515547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5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700" b="1" kern="1200" baseline="0" dirty="0">
                <a:latin typeface="+mj-lt"/>
                <a:ea typeface="+mj-ea"/>
                <a:cs typeface="+mj-cs"/>
              </a:rPr>
              <a:t>Evaluation of the </a:t>
            </a:r>
            <a:r>
              <a:rPr lang="en-GB" sz="2700" b="1" kern="120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final exam/assignment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0D162-AB72-4881-A19E-55BE32EF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79" y="1213459"/>
            <a:ext cx="2982761" cy="29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6"/>
          <p:cNvSpPr txBox="1">
            <a:spLocks/>
          </p:cNvSpPr>
          <p:nvPr/>
        </p:nvSpPr>
        <p:spPr>
          <a:xfrm>
            <a:off x="699666" y="455183"/>
            <a:ext cx="3027945" cy="539038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 dirty="0"/>
              <a:t>T</a:t>
            </a:r>
            <a:r>
              <a:rPr lang="en-GB" sz="1600" b="1" dirty="0">
                <a:effectLst/>
              </a:rPr>
              <a:t>ips to provide more impactful feedback</a:t>
            </a:r>
            <a:endParaRPr lang="en-GB" sz="1600" b="1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14426" y="4568400"/>
            <a:ext cx="7042149" cy="576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Your feedback will help to improve the learning experience of future students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" y="4568400"/>
            <a:ext cx="1114424" cy="572286"/>
          </a:xfrm>
        </p:spPr>
        <p:txBody>
          <a:bodyPr vert="horz" lIns="75600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C194BDB0-F4EA-4DD6-8281-CCE2440D0CE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27" name="Tijdelijke aanduiding voor inhoud 15">
            <a:extLst>
              <a:ext uri="{FF2B5EF4-FFF2-40B4-BE49-F238E27FC236}">
                <a16:creationId xmlns:a16="http://schemas.microsoft.com/office/drawing/2014/main" id="{37675460-CD83-D14C-C99B-7C44077FB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159993"/>
              </p:ext>
            </p:extLst>
          </p:nvPr>
        </p:nvGraphicFramePr>
        <p:xfrm>
          <a:off x="557214" y="1030026"/>
          <a:ext cx="3582875" cy="29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30AAF84-E85D-D20E-78D4-B3F8BC3B9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868469"/>
              </p:ext>
            </p:extLst>
          </p:nvPr>
        </p:nvGraphicFramePr>
        <p:xfrm>
          <a:off x="4765732" y="1024052"/>
          <a:ext cx="3938257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5FBF050-FA0D-2CAF-E7E4-3F9A2A0E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459" y="949968"/>
            <a:ext cx="3582875" cy="471559"/>
          </a:xfrm>
        </p:spPr>
        <p:txBody>
          <a:bodyPr anchor="t">
            <a:noAutofit/>
          </a:bodyPr>
          <a:lstStyle/>
          <a:p>
            <a:r>
              <a:rPr lang="en-GB" sz="1600" dirty="0"/>
              <a:t>What happens to the results of the surveys?</a:t>
            </a:r>
            <a:br>
              <a:rPr lang="en-GB" sz="1600" dirty="0"/>
            </a:b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3423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45EB5F7FFC46A18A79DE5928B49F" ma:contentTypeVersion="16" ma:contentTypeDescription="Create a new document." ma:contentTypeScope="" ma:versionID="1d45f0c11e097302b7ad47779d7bf6e8">
  <xsd:schema xmlns:xsd="http://www.w3.org/2001/XMLSchema" xmlns:xs="http://www.w3.org/2001/XMLSchema" xmlns:p="http://schemas.microsoft.com/office/2006/metadata/properties" xmlns:ns2="acf67f0a-6c22-4eb9-8918-6ebd1fb43413" xmlns:ns3="bebe2fee-b463-47b0-bdfd-ac77298db861" targetNamespace="http://schemas.microsoft.com/office/2006/metadata/properties" ma:root="true" ma:fieldsID="1f7997b942a284a79817ba9cc0a2028c" ns2:_="" ns3:_="">
    <xsd:import namespace="acf67f0a-6c22-4eb9-8918-6ebd1fb43413"/>
    <xsd:import namespace="bebe2fee-b463-47b0-bdfd-ac77298db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67f0a-6c22-4eb9-8918-6ebd1fb43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80264a-99e7-47cd-820c-3e92ce78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e2fee-b463-47b0-bdfd-ac77298db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7a6a96-22f1-42a2-b333-9367f4547a0f}" ma:internalName="TaxCatchAll" ma:showField="CatchAllData" ma:web="bebe2fee-b463-47b0-bdfd-ac77298db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f67f0a-6c22-4eb9-8918-6ebd1fb43413">
      <Terms xmlns="http://schemas.microsoft.com/office/infopath/2007/PartnerControls"/>
    </lcf76f155ced4ddcb4097134ff3c332f>
    <TaxCatchAll xmlns="bebe2fee-b463-47b0-bdfd-ac77298db861" xsi:nil="true"/>
    <SharedWithUsers xmlns="bebe2fee-b463-47b0-bdfd-ac77298db86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62E91E-7D6B-4ADE-8C66-64E1D61E0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67f0a-6c22-4eb9-8918-6ebd1fb43413"/>
    <ds:schemaRef ds:uri="bebe2fee-b463-47b0-bdfd-ac77298db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41EBC-E9F8-410D-9E50-D175F72E8FA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ebe2fee-b463-47b0-bdfd-ac77298db861"/>
    <ds:schemaRef ds:uri="http://purl.org/dc/dcmitype/"/>
    <ds:schemaRef ds:uri="acf67f0a-6c22-4eb9-8918-6ebd1fb4341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5AD714-B662-4272-AE99-F53C9FB2F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TotalTime>1233</TotalTime>
  <Words>209</Words>
  <Application>Microsoft Office PowerPoint</Application>
  <PresentationFormat>On-screen Show (16:9)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Course evaluation</vt:lpstr>
      <vt:lpstr>Please complete the survey</vt:lpstr>
      <vt:lpstr>PowerPoint Presentation</vt:lpstr>
      <vt:lpstr>What happens to the results of the surveys? 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improvements</dc:title>
  <dc:creator>Hendriks, Debby</dc:creator>
  <cp:lastModifiedBy>Grassi, Lorenzo</cp:lastModifiedBy>
  <cp:revision>17</cp:revision>
  <dcterms:created xsi:type="dcterms:W3CDTF">2019-11-27T15:26:32Z</dcterms:created>
  <dcterms:modified xsi:type="dcterms:W3CDTF">2026-01-05T09:14:26Z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0x010100B84B45EB5F7FFC46A18A79DE5928B49F</vt:lpwstr>
  </property>
  <property fmtid="{D5CDD505-2E9C-101B-9397-08002B2CF9AE}" pid="3" name="Order">
    <vt:r8>2200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